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993a5b2da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993a5b2da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93a5b2da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93a5b2da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93a5b2da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993a5b2da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93a5b2da3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93a5b2da3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993a5b2da3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993a5b2da3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993a5b2da3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993a5b2da3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GB135V-install-f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86150" y="385025"/>
            <a:ext cx="6007800" cy="116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Insatllation guide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538850" y="1552325"/>
            <a:ext cx="5505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GB135V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GB135V-install-2-mar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Set location &amp; Mark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176600" y="1017725"/>
            <a:ext cx="4655700" cy="10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FFFFFF"/>
                </a:solidFill>
              </a:rPr>
              <a:t>Use </a:t>
            </a:r>
            <a:r>
              <a:rPr lang="zh-TW">
                <a:solidFill>
                  <a:srgbClr val="FFFFFF"/>
                </a:solidFill>
              </a:rPr>
              <a:t>the</a:t>
            </a:r>
            <a:r>
              <a:rPr lang="zh-TW">
                <a:solidFill>
                  <a:srgbClr val="FFFFFF"/>
                </a:solidFill>
              </a:rPr>
              <a:t> marker to mark out the drill location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 title="GB135V-install-3-dril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Drill holes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FFFF"/>
                </a:solidFill>
              </a:rPr>
              <a:t>Use the M8 size Drill tool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FFFF"/>
                </a:solidFill>
              </a:rPr>
              <a:t>follow the mark location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FFFF"/>
                </a:solidFill>
              </a:rPr>
              <a:t>dill holes.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FFFF"/>
                </a:solidFill>
              </a:rPr>
              <a:t>The depth of the hole deep </a:t>
            </a:r>
            <a:r>
              <a:rPr lang="zh-TW">
                <a:solidFill>
                  <a:srgbClr val="FFFFFF"/>
                </a:solidFill>
              </a:rPr>
              <a:t>enough</a:t>
            </a:r>
            <a:r>
              <a:rPr lang="zh-TW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FFFFFF"/>
                </a:solidFill>
              </a:rPr>
              <a:t>to the tread of the expansion screw.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 title="GB135V-install-expansion scr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Hammer</a:t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5963700" y="3703100"/>
            <a:ext cx="2868600" cy="1349100"/>
          </a:xfrm>
          <a:prstGeom prst="wedgeRectCallout">
            <a:avLst>
              <a:gd fmla="val -8480" name="adj1"/>
              <a:gd fmla="val -65242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To make sure the expansion pad is fully in the wall, the screw thread is flat as wall level.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2658975" y="1017725"/>
            <a:ext cx="2328000" cy="943500"/>
          </a:xfrm>
          <a:prstGeom prst="wedgeRectCallout">
            <a:avLst>
              <a:gd fmla="val 24148" name="adj1"/>
              <a:gd fmla="val 140122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Insert the expansion </a:t>
            </a:r>
            <a:r>
              <a:rPr lang="zh-TW"/>
              <a:t>screw &amp; hammer it.</a:t>
            </a:r>
            <a:endParaRPr/>
          </a:p>
        </p:txBody>
      </p:sp>
      <p:cxnSp>
        <p:nvCxnSpPr>
          <p:cNvPr id="79" name="Google Shape;79;p16"/>
          <p:cNvCxnSpPr/>
          <p:nvPr/>
        </p:nvCxnSpPr>
        <p:spPr>
          <a:xfrm flipH="1" rot="10800000">
            <a:off x="6089525" y="1093075"/>
            <a:ext cx="304500" cy="479400"/>
          </a:xfrm>
          <a:prstGeom prst="straightConnector1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6"/>
          <p:cNvSpPr txBox="1"/>
          <p:nvPr/>
        </p:nvSpPr>
        <p:spPr>
          <a:xfrm>
            <a:off x="6203650" y="722675"/>
            <a:ext cx="270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Expansion pad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 title="GB135V-install-wryen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type="title"/>
          </p:nvPr>
        </p:nvSpPr>
        <p:spPr>
          <a:xfrm>
            <a:off x="4861525" y="445025"/>
            <a:ext cx="397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Tighten Bolts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4808600" y="1152475"/>
            <a:ext cx="402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FFFFFF"/>
                </a:solidFill>
              </a:rPr>
              <a:t>use wrench to tighten the bolts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 title="GB135V-install-grindof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6510425" y="445025"/>
            <a:ext cx="232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Cut 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6140100" y="1143675"/>
            <a:ext cx="294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0000"/>
                </a:solidFill>
              </a:rPr>
              <a:t>Use the flat grinder to cut off the excessively threads as flat as the bolt,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0000"/>
                </a:solidFill>
              </a:rPr>
              <a:t>Using the cover to double check the </a:t>
            </a:r>
            <a:r>
              <a:rPr lang="zh-TW">
                <a:solidFill>
                  <a:srgbClr val="000000"/>
                </a:solidFill>
              </a:rPr>
              <a:t>height</a:t>
            </a:r>
            <a:r>
              <a:rPr lang="zh-TW">
                <a:solidFill>
                  <a:srgbClr val="000000"/>
                </a:solidFill>
              </a:rPr>
              <a:t> of the gap between cover and baseplate.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000000"/>
                </a:solidFill>
              </a:rPr>
              <a:t>remove the rough edges of the screw after cut.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 title="GB135V-install-f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FFFFFF"/>
                </a:solidFill>
              </a:rPr>
              <a:t>Finishined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