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993a5b2da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993a5b2da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93a5b2da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993a5b2da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993a5b2da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993a5b2da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993a5b2da3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993a5b2da3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993a5b2da3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993a5b2da3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993a5b2da3_2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993a5b2da3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GB104V-Finishing-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825" y="314525"/>
            <a:ext cx="8251248" cy="464132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3136200" y="140575"/>
            <a:ext cx="6007800" cy="116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Insatllation guide</a:t>
            </a:r>
            <a:endParaRPr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639000" y="1141750"/>
            <a:ext cx="5505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702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50"/>
              <a:buChar char="●"/>
            </a:pPr>
            <a:r>
              <a:rPr b="1" lang="zh-TW" sz="1550">
                <a:solidFill>
                  <a:srgbClr val="FFFFFF"/>
                </a:solidFill>
              </a:rPr>
              <a:t>GB-104V</a:t>
            </a:r>
            <a:endParaRPr b="1" sz="155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GB104V-mar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8261"/>
            <a:ext cx="8520600" cy="479284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Set location &amp; Mark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4176600" y="1017725"/>
            <a:ext cx="4655700" cy="108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zh-TW" sz="2150">
                <a:solidFill>
                  <a:srgbClr val="FFFFFF"/>
                </a:solidFill>
              </a:rPr>
              <a:t>Đánh dấu vị trí khoan</a:t>
            </a:r>
            <a:endParaRPr sz="29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 title="GB104V-dril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2850"/>
            <a:ext cx="8530214" cy="479825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Drill holes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2094375" y="192850"/>
            <a:ext cx="6853500" cy="159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Char char="●"/>
            </a:pPr>
            <a:r>
              <a:rPr lang="zh-TW" sz="1650">
                <a:solidFill>
                  <a:srgbClr val="FFFFFF"/>
                </a:solidFill>
              </a:rPr>
              <a:t>Đánh dấu vị trí khoan, sau đó dùng mũi khoan M8 để khoan lỗ.</a:t>
            </a:r>
            <a:endParaRPr sz="165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 title="GB135V-install-expansion scr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291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Hammer - </a:t>
            </a:r>
            <a:r>
              <a:rPr lang="zh-TW" sz="1650">
                <a:solidFill>
                  <a:srgbClr val="FFFFFF"/>
                </a:solidFill>
              </a:rPr>
              <a:t>Chèn nở vít và đóng chặt sao cho phần ren phẳng với mặt tường.</a:t>
            </a:r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5963700" y="3703100"/>
            <a:ext cx="2868600" cy="1349100"/>
          </a:xfrm>
          <a:prstGeom prst="wedgeRectCallout">
            <a:avLst>
              <a:gd fmla="val -8480" name="adj1"/>
              <a:gd fmla="val -65242" name="adj2"/>
            </a:avLst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To make sure the expansion pad is fully in the wall, the screw thread is flat as wall level.</a:t>
            </a:r>
            <a:endParaRPr/>
          </a:p>
        </p:txBody>
      </p:sp>
      <p:sp>
        <p:nvSpPr>
          <p:cNvPr id="78" name="Google Shape;78;p16"/>
          <p:cNvSpPr/>
          <p:nvPr/>
        </p:nvSpPr>
        <p:spPr>
          <a:xfrm>
            <a:off x="2658975" y="1017725"/>
            <a:ext cx="2328000" cy="943500"/>
          </a:xfrm>
          <a:prstGeom prst="wedgeRectCallout">
            <a:avLst>
              <a:gd fmla="val 24148" name="adj1"/>
              <a:gd fmla="val 140122" name="adj2"/>
            </a:avLst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Insert the expansion </a:t>
            </a:r>
            <a:r>
              <a:rPr lang="zh-TW"/>
              <a:t>screw &amp; hammer it.</a:t>
            </a:r>
            <a:endParaRPr/>
          </a:p>
        </p:txBody>
      </p:sp>
      <p:cxnSp>
        <p:nvCxnSpPr>
          <p:cNvPr id="79" name="Google Shape;79;p16"/>
          <p:cNvCxnSpPr/>
          <p:nvPr/>
        </p:nvCxnSpPr>
        <p:spPr>
          <a:xfrm flipH="1" rot="10800000">
            <a:off x="6089525" y="1093075"/>
            <a:ext cx="304500" cy="479400"/>
          </a:xfrm>
          <a:prstGeom prst="straightConnector1">
            <a:avLst/>
          </a:prstGeom>
          <a:noFill/>
          <a:ln cap="flat" cmpd="sng" w="9525">
            <a:solidFill>
              <a:srgbClr val="98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" name="Google Shape;80;p16"/>
          <p:cNvSpPr txBox="1"/>
          <p:nvPr/>
        </p:nvSpPr>
        <p:spPr>
          <a:xfrm>
            <a:off x="6203650" y="722675"/>
            <a:ext cx="2706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</a:rPr>
              <a:t>Expansion pad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 title="GB135V-install-wryeng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>
            <p:ph type="title"/>
          </p:nvPr>
        </p:nvSpPr>
        <p:spPr>
          <a:xfrm>
            <a:off x="4861525" y="445025"/>
            <a:ext cx="397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Tighten Bolts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4808600" y="1152475"/>
            <a:ext cx="4023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2425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950"/>
              <a:buChar char="●"/>
            </a:pPr>
            <a:r>
              <a:rPr lang="zh-TW" sz="1950">
                <a:solidFill>
                  <a:srgbClr val="1F1F1F"/>
                </a:solidFill>
              </a:rPr>
              <a:t>Dùng cờ lê siết chặt các bu lông và cắt bỏ phần ren thừa.</a:t>
            </a:r>
            <a:endParaRPr sz="1950">
              <a:solidFill>
                <a:srgbClr val="1F1F1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 title="GB135V-install-grindoff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>
            <p:ph type="title"/>
          </p:nvPr>
        </p:nvSpPr>
        <p:spPr>
          <a:xfrm>
            <a:off x="6510425" y="445025"/>
            <a:ext cx="232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Cut </a:t>
            </a:r>
            <a:endParaRPr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6140100" y="1143675"/>
            <a:ext cx="2947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000000"/>
                </a:solidFill>
              </a:rPr>
              <a:t>Use the flat grinder to cut off the excessively threads as flat as the bolt,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000000"/>
                </a:solidFill>
              </a:rPr>
              <a:t>Using the cover to double check the </a:t>
            </a:r>
            <a:r>
              <a:rPr lang="zh-TW">
                <a:solidFill>
                  <a:srgbClr val="000000"/>
                </a:solidFill>
              </a:rPr>
              <a:t>height</a:t>
            </a:r>
            <a:r>
              <a:rPr lang="zh-TW">
                <a:solidFill>
                  <a:srgbClr val="000000"/>
                </a:solidFill>
              </a:rPr>
              <a:t> of the gap between cover and baseplate.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rgbClr val="000000"/>
                </a:solidFill>
              </a:rPr>
              <a:t>remove the rough edges of the screw after cut. 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338000" y="3147575"/>
            <a:ext cx="4092300" cy="13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24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Char char="●"/>
            </a:pPr>
            <a:r>
              <a:rPr lang="zh-TW" sz="1950">
                <a:solidFill>
                  <a:srgbClr val="FFFFFF"/>
                </a:solidFill>
              </a:rPr>
              <a:t>Kiểm tra khoảng cách giữa nắp và đế để hoàn tất quá trình.</a:t>
            </a:r>
            <a:endParaRPr sz="195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 title="GB135V-install-fin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zh-TW">
                <a:solidFill>
                  <a:srgbClr val="FFFFFF"/>
                </a:solidFill>
              </a:rPr>
              <a:t>Finishined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2" name="Google Shape;102;p19" title="GB104V-Finishing-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 title="GB104V-Finishing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